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5EF8F-0840-4BBE-BC22-BF6764726F59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00551-3A7B-4AA5-9CA4-8926B1C780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Approach To Pneumonia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Pneumonia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Importance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Mechanism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Classification &amp; its benefit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Diagnosis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Treatment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/>
              <a:t>Pneumonia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/>
              <a:t>Importance</a:t>
            </a:r>
          </a:p>
          <a:p>
            <a:pPr>
              <a:buFontTx/>
              <a:buNone/>
            </a:pPr>
            <a:r>
              <a:rPr lang="en-US"/>
              <a:t>  Major cause of morbidity &amp; mortality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Mechanism </a:t>
            </a:r>
          </a:p>
          <a:p>
            <a:pPr>
              <a:buFontTx/>
              <a:buNone/>
            </a:pPr>
            <a:r>
              <a:rPr lang="en-US"/>
              <a:t>   Aspiration of oropharyngeal organisms</a:t>
            </a:r>
          </a:p>
          <a:p>
            <a:pPr>
              <a:buFontTx/>
              <a:buNone/>
            </a:pPr>
            <a:r>
              <a:rPr lang="en-US"/>
              <a:t>   Dose &amp; virulence of organism </a:t>
            </a:r>
          </a:p>
          <a:p>
            <a:pPr>
              <a:buFontTx/>
              <a:buNone/>
            </a:pPr>
            <a:r>
              <a:rPr lang="en-US"/>
              <a:t>   Immune system </a:t>
            </a:r>
          </a:p>
          <a:p>
            <a:pPr>
              <a:buFontTx/>
              <a:buNone/>
            </a:pPr>
            <a:r>
              <a:rPr lang="en-US"/>
              <a:t>  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Pneumonia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Importance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Mechanism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Classification &amp; its benefit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Diagnosis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Treatment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Pneumonia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/>
              <a:t>Classification</a:t>
            </a:r>
          </a:p>
          <a:p>
            <a:pPr>
              <a:buFontTx/>
              <a:buNone/>
            </a:pPr>
            <a:r>
              <a:rPr lang="en-US"/>
              <a:t>   Community Vs Hospital acquired </a:t>
            </a:r>
          </a:p>
          <a:p>
            <a:pPr>
              <a:buFontTx/>
              <a:buNone/>
            </a:pPr>
            <a:r>
              <a:rPr lang="en-US"/>
              <a:t>   Different spectrum of organism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Diagnosis</a:t>
            </a:r>
          </a:p>
          <a:p>
            <a:pPr>
              <a:buFontTx/>
              <a:buNone/>
            </a:pPr>
            <a:r>
              <a:rPr lang="en-US"/>
              <a:t>   1)Clinical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symptoms &amp; signs </a:t>
            </a:r>
          </a:p>
          <a:p>
            <a:pPr>
              <a:buFontTx/>
              <a:buNone/>
            </a:pPr>
            <a:r>
              <a:rPr lang="en-US"/>
              <a:t>   2)Investigation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lab &amp; radiology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Pneumonia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/>
              <a:t>Treatment </a:t>
            </a:r>
          </a:p>
          <a:p>
            <a:pPr>
              <a:buFontTx/>
              <a:buNone/>
            </a:pPr>
            <a:r>
              <a:rPr lang="en-US"/>
              <a:t>Varies according to </a:t>
            </a:r>
          </a:p>
          <a:p>
            <a:pPr>
              <a:buFontTx/>
              <a:buNone/>
            </a:pPr>
            <a:r>
              <a:rPr lang="en-US"/>
              <a:t>  1)patient risk factors </a:t>
            </a:r>
            <a:r>
              <a:rPr lang="en-US">
                <a:sym typeface="Wingdings" pitchFamily="2" charset="2"/>
              </a:rPr>
              <a:t> chronic diseases</a:t>
            </a: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                                        immune status</a:t>
            </a: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                                        previous Antibiotic</a:t>
            </a: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  2)Community Vs hospital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Pneumonia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Treatment </a:t>
            </a:r>
          </a:p>
          <a:p>
            <a:pPr>
              <a:buFontTx/>
              <a:buNone/>
            </a:pPr>
            <a:r>
              <a:rPr lang="en-US"/>
              <a:t>Either one or two Abx </a:t>
            </a:r>
          </a:p>
          <a:p>
            <a:r>
              <a:rPr lang="en-US"/>
              <a:t>Monitoring Response to Treatment </a:t>
            </a:r>
          </a:p>
          <a:p>
            <a:pPr>
              <a:buFontTx/>
              <a:buNone/>
            </a:pPr>
            <a:r>
              <a:rPr lang="en-US"/>
              <a:t>   Clinical </a:t>
            </a:r>
            <a:r>
              <a:rPr lang="en-US">
                <a:sym typeface="Wingdings" pitchFamily="2" charset="2"/>
              </a:rPr>
              <a:t> days </a:t>
            </a: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   Radiological  Months</a:t>
            </a: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   Always start with clinical 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Pneumonia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/>
              <a:t>Causes of non resolving pneumonia</a:t>
            </a:r>
          </a:p>
          <a:p>
            <a:pPr>
              <a:buFontTx/>
              <a:buNone/>
            </a:pPr>
            <a:r>
              <a:rPr lang="en-US"/>
              <a:t>  1)Complication </a:t>
            </a:r>
            <a:r>
              <a:rPr lang="en-US">
                <a:sym typeface="Wingdings" pitchFamily="2" charset="2"/>
              </a:rPr>
              <a:t> effusion ,abscess</a:t>
            </a:r>
          </a:p>
          <a:p>
            <a:pPr>
              <a:buFontTx/>
              <a:buNone/>
            </a:pPr>
            <a:endParaRPr lang="en-US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  2)Local   obstruction ,compression</a:t>
            </a:r>
            <a:r>
              <a:rPr lang="en-US"/>
              <a:t> 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  3)Wrong Rx </a:t>
            </a:r>
            <a:r>
              <a:rPr lang="en-US">
                <a:sym typeface="Wingdings" pitchFamily="2" charset="2"/>
              </a:rPr>
              <a:t> resistant organism</a:t>
            </a:r>
          </a:p>
          <a:p>
            <a:pPr>
              <a:buFontTx/>
              <a:buNone/>
            </a:pPr>
            <a:endParaRPr lang="en-US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  4)Not really a pneumonia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146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Approach To Pneumonia</vt:lpstr>
      <vt:lpstr>Pneumonia</vt:lpstr>
      <vt:lpstr>Pneumonia</vt:lpstr>
      <vt:lpstr>Pneumonia</vt:lpstr>
      <vt:lpstr>Pneumonia</vt:lpstr>
      <vt:lpstr>Pneumonia</vt:lpstr>
      <vt:lpstr>Pneumonia</vt:lpstr>
      <vt:lpstr>Pneumonia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Pneumonia</dc:title>
  <dc:creator> </dc:creator>
  <cp:lastModifiedBy> </cp:lastModifiedBy>
  <cp:revision>1</cp:revision>
  <dcterms:created xsi:type="dcterms:W3CDTF">2009-12-29T17:22:27Z</dcterms:created>
  <dcterms:modified xsi:type="dcterms:W3CDTF">2009-12-29T17:25:40Z</dcterms:modified>
</cp:coreProperties>
</file>