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ABA4A-931D-47EE-B906-F0FF13A488C3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7187-5E1F-47EC-A4CD-4E647C856A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ABA4A-931D-47EE-B906-F0FF13A488C3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7187-5E1F-47EC-A4CD-4E647C856A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ABA4A-931D-47EE-B906-F0FF13A488C3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7187-5E1F-47EC-A4CD-4E647C856A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ABA4A-931D-47EE-B906-F0FF13A488C3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7187-5E1F-47EC-A4CD-4E647C856A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ABA4A-931D-47EE-B906-F0FF13A488C3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7187-5E1F-47EC-A4CD-4E647C856A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ABA4A-931D-47EE-B906-F0FF13A488C3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7187-5E1F-47EC-A4CD-4E647C856A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ABA4A-931D-47EE-B906-F0FF13A488C3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7187-5E1F-47EC-A4CD-4E647C856A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ABA4A-931D-47EE-B906-F0FF13A488C3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7187-5E1F-47EC-A4CD-4E647C856A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ABA4A-931D-47EE-B906-F0FF13A488C3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7187-5E1F-47EC-A4CD-4E647C856A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ABA4A-931D-47EE-B906-F0FF13A488C3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7187-5E1F-47EC-A4CD-4E647C856A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ABA4A-931D-47EE-B906-F0FF13A488C3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87187-5E1F-47EC-A4CD-4E647C856A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ABA4A-931D-47EE-B906-F0FF13A488C3}" type="datetimeFigureOut">
              <a:rPr lang="en-US" smtClean="0"/>
              <a:t>12/29/2009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87187-5E1F-47EC-A4CD-4E647C856A4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Smoking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Wael</a:t>
            </a:r>
            <a:r>
              <a:rPr lang="en-US" dirty="0" smtClean="0"/>
              <a:t> </a:t>
            </a:r>
            <a:r>
              <a:rPr lang="en-US" dirty="0" err="1" smtClean="0"/>
              <a:t>Batobara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i="1">
                <a:latin typeface="Baskerville Old Face" pitchFamily="18" charset="0"/>
              </a:rPr>
              <a:t>Smoking</a:t>
            </a:r>
            <a:r>
              <a:rPr lang="en-US"/>
              <a:t>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lnSpcReduction="10000"/>
          </a:bodyPr>
          <a:lstStyle/>
          <a:p>
            <a:r>
              <a:rPr lang="en-US"/>
              <a:t>Growing numbers of smokers &amp; amount of cigarettes </a:t>
            </a:r>
          </a:p>
          <a:p>
            <a:endParaRPr lang="en-US"/>
          </a:p>
          <a:p>
            <a:r>
              <a:rPr lang="en-US"/>
              <a:t>Numbers may have leveled in developed countries </a:t>
            </a:r>
          </a:p>
          <a:p>
            <a:r>
              <a:rPr lang="en-US"/>
              <a:t> Still rising in developing countries </a:t>
            </a:r>
          </a:p>
          <a:p>
            <a:pPr>
              <a:buFont typeface="Wingdings" pitchFamily="2" charset="2"/>
              <a:buNone/>
            </a:pPr>
            <a:r>
              <a:rPr lang="en-US">
                <a:sym typeface="Wingdings" pitchFamily="2" charset="2"/>
              </a:rPr>
              <a:t>  volume of smoking related diseases will rise </a:t>
            </a:r>
          </a:p>
          <a:p>
            <a:pPr>
              <a:buFont typeface="Wingdings" pitchFamily="2" charset="2"/>
              <a:buNone/>
            </a:pPr>
            <a:r>
              <a:rPr lang="en-US">
                <a:sym typeface="Wingdings" pitchFamily="2" charset="2"/>
              </a:rPr>
              <a:t>     the coming decades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r>
              <a:rPr lang="en-US" sz="4000" i="1">
                <a:latin typeface="Baskerville Old Face" pitchFamily="18" charset="0"/>
              </a:rPr>
              <a:t>Smoking related diseases</a:t>
            </a: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CVS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    IHD &amp; peripheral vascular disease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 Pulmonary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   COPD </a:t>
            </a:r>
            <a:r>
              <a:rPr lang="en-US">
                <a:sym typeface="Wingdings" pitchFamily="2" charset="2"/>
              </a:rPr>
              <a:t> cessation leads to improvement in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sym typeface="Wingdings" pitchFamily="2" charset="2"/>
              </a:rPr>
              <a:t>            FEV1 &amp; reduction in cough &amp; sputum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sym typeface="Wingdings" pitchFamily="2" charset="2"/>
              </a:rPr>
              <a:t>   Asthma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sym typeface="Wingdings" pitchFamily="2" charset="2"/>
              </a:rPr>
              <a:t>   More virulent pneumonia including TB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sym typeface="Wingdings" pitchFamily="2" charset="2"/>
              </a:rPr>
              <a:t>   Lung cancer 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r>
              <a:rPr lang="en-US" sz="4000" i="1">
                <a:latin typeface="Baskerville Old Face" pitchFamily="18" charset="0"/>
              </a:rPr>
              <a:t>Smoking related diseases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/>
              <a:t>GI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600"/>
              <a:t>   Peptic ulcer disease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600"/>
              <a:t>   All upper GI malignancies including liver &amp; pancreas</a:t>
            </a:r>
          </a:p>
          <a:p>
            <a:pPr>
              <a:lnSpc>
                <a:spcPct val="90000"/>
              </a:lnSpc>
            </a:pPr>
            <a:endParaRPr lang="en-US" sz="2600"/>
          </a:p>
          <a:p>
            <a:pPr>
              <a:lnSpc>
                <a:spcPct val="90000"/>
              </a:lnSpc>
            </a:pPr>
            <a:r>
              <a:rPr lang="en-US" sz="3600"/>
              <a:t>GU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600"/>
              <a:t>    All malignancies + infertility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600"/>
          </a:p>
          <a:p>
            <a:pPr>
              <a:lnSpc>
                <a:spcPct val="90000"/>
              </a:lnSpc>
            </a:pPr>
            <a:r>
              <a:rPr lang="en-US" sz="3600"/>
              <a:t>MSK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600"/>
              <a:t>   Osteoprosis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i="1">
                <a:latin typeface="Baskerville Old Face" pitchFamily="18" charset="0"/>
              </a:rPr>
              <a:t>Smoking Cessation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Patient have to decide</a:t>
            </a:r>
          </a:p>
          <a:p>
            <a:endParaRPr lang="en-US"/>
          </a:p>
          <a:p>
            <a:r>
              <a:rPr lang="en-US"/>
              <a:t>Nicotine replacement</a:t>
            </a:r>
          </a:p>
          <a:p>
            <a:endParaRPr lang="en-US"/>
          </a:p>
          <a:p>
            <a:r>
              <a:rPr lang="en-US"/>
              <a:t>Medication that decrease craving </a:t>
            </a:r>
          </a:p>
          <a:p>
            <a:endParaRPr lang="en-US"/>
          </a:p>
          <a:p>
            <a:r>
              <a:rPr lang="en-US"/>
              <a:t>Changing habits &amp; environments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i="1">
                <a:latin typeface="Baskerville Old Face" pitchFamily="18" charset="0"/>
              </a:rPr>
              <a:t>Smoking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Smoking is a growing disease</a:t>
            </a:r>
          </a:p>
          <a:p>
            <a:endParaRPr lang="en-US"/>
          </a:p>
          <a:p>
            <a:r>
              <a:rPr lang="en-US"/>
              <a:t>Cause of multiple diseases </a:t>
            </a:r>
          </a:p>
          <a:p>
            <a:endParaRPr lang="en-US"/>
          </a:p>
          <a:p>
            <a:r>
              <a:rPr lang="en-US"/>
              <a:t>Never too late to stop</a:t>
            </a:r>
          </a:p>
          <a:p>
            <a:endParaRPr lang="en-US"/>
          </a:p>
          <a:p>
            <a:r>
              <a:rPr lang="en-US"/>
              <a:t>Nicotine replacement  medications are available to help quitting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Smoking</vt:lpstr>
      <vt:lpstr>Smoking </vt:lpstr>
      <vt:lpstr>Smoking related diseases</vt:lpstr>
      <vt:lpstr>Smoking related diseases</vt:lpstr>
      <vt:lpstr>Smoking Cessation</vt:lpstr>
      <vt:lpstr>Smoking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Smoking</dc:title>
  <dc:creator> </dc:creator>
  <cp:lastModifiedBy> </cp:lastModifiedBy>
  <cp:revision>1</cp:revision>
  <dcterms:created xsi:type="dcterms:W3CDTF">2009-12-29T18:16:25Z</dcterms:created>
  <dcterms:modified xsi:type="dcterms:W3CDTF">2009-12-29T18:16:57Z</dcterms:modified>
</cp:coreProperties>
</file>